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67" r:id="rId5"/>
    <p:sldId id="268" r:id="rId6"/>
    <p:sldId id="257" r:id="rId7"/>
    <p:sldId id="264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B27CE-65DA-4EFD-8358-34FFA4AB7638}" type="datetimeFigureOut">
              <a:rPr lang="es-CO" smtClean="0"/>
              <a:pPr/>
              <a:t>29/03/2016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D74C-F66D-4487-8845-5F28CC8D56F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85919" y="2000241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SISTEMA INTEGRADO DE GESTIÓN UCM</a:t>
            </a:r>
          </a:p>
        </p:txBody>
      </p:sp>
      <p:pic>
        <p:nvPicPr>
          <p:cNvPr id="3" name="2 Imagen" descr="logo_s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11" y="5839368"/>
            <a:ext cx="2000232" cy="101865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" y="6072207"/>
            <a:ext cx="607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UN RETO INTEGRADOR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076"/>
          <a:stretch>
            <a:fillRect/>
          </a:stretch>
        </p:blipFill>
        <p:spPr bwMode="auto">
          <a:xfrm>
            <a:off x="142844" y="1388794"/>
            <a:ext cx="8858280" cy="512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28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sz="2800" u="sng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análisis de procesos </a:t>
            </a:r>
            <a:r>
              <a:rPr lang="es-ES" sz="28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es una metodología para examinar la dinámica de las organizaciones (funcionamiento). 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 smtClean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None/>
            </a:pPr>
            <a:r>
              <a:rPr lang="es-ES" sz="28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	Teniendo como punto de partida el hecho de que éstas se crean para llevar a cabo propósitos u objetivos perdurables, (planeación) mediante la ejecución de una secuencia articulada de actividades (proceso).</a:t>
            </a:r>
            <a:endParaRPr lang="es-ES" sz="2800" dirty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28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Un proceso es una secuencia de actividades mediante las cuales se transforma de manera coordinada unos insumos en productos o servicios con valor agregado para un beneficiario.</a:t>
            </a:r>
          </a:p>
          <a:p>
            <a:pPr algn="just">
              <a:buNone/>
            </a:pPr>
            <a:endParaRPr lang="es-ES" sz="2800" dirty="0" smtClean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28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	En la UCM se debe trascender del simple ordenamiento de actividades al DESARROLLO DE LA MISIÓN.</a:t>
            </a:r>
          </a:p>
          <a:p>
            <a:pPr algn="just"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isósceles"/>
          <p:cNvSpPr/>
          <p:nvPr/>
        </p:nvSpPr>
        <p:spPr>
          <a:xfrm>
            <a:off x="2357422" y="2500307"/>
            <a:ext cx="4071967" cy="325652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3200" b="1" dirty="0" smtClean="0"/>
              <a:t>PROCESO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500431" y="2000241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OBTIENE</a:t>
            </a:r>
            <a:endParaRPr lang="es-ES" sz="2800" b="1" dirty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57884" y="5786454"/>
            <a:ext cx="16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HACE</a:t>
            </a:r>
            <a:endParaRPr lang="es-ES" sz="2800" b="1" dirty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7" y="5896294"/>
            <a:ext cx="19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ENUNCIA</a:t>
            </a:r>
            <a:endParaRPr lang="es-ES" sz="2800" b="1" dirty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14415" y="235743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42910" y="2143116"/>
            <a:ext cx="8072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s-ES" sz="32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SE TIENE UN SGC </a:t>
            </a:r>
          </a:p>
          <a:p>
            <a:pPr algn="ctr"/>
            <a:r>
              <a:rPr lang="es-ES" sz="36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PARA UN CERTIFICADO</a:t>
            </a:r>
          </a:p>
          <a:p>
            <a:pPr algn="ctr"/>
            <a:endParaRPr lang="es-ES" sz="3600" b="1" dirty="0" smtClean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SE TIENE UN SGC PARA </a:t>
            </a:r>
          </a:p>
          <a:p>
            <a:pPr algn="ctr"/>
            <a:r>
              <a:rPr lang="es-ES" sz="36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AUMENTAR LA SATISFACCIÓN</a:t>
            </a:r>
          </a:p>
          <a:p>
            <a:pPr algn="ctr"/>
            <a:r>
              <a:rPr lang="es-ES" sz="36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ES" sz="3200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NUESTROS GRUPOS DE INTERÉS</a:t>
            </a:r>
            <a:endParaRPr lang="es-ES" sz="3600" dirty="0" smtClean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s-ES" sz="2400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Establecer los documentos y registros.</a:t>
            </a:r>
          </a:p>
          <a:p>
            <a:pPr marL="514350" indent="-514350">
              <a:buFont typeface="+mj-lt"/>
              <a:buAutoNum type="arabicPeriod" startAt="11"/>
            </a:pPr>
            <a:endParaRPr lang="es-ES" sz="2400" dirty="0" smtClean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11"/>
            </a:pPr>
            <a:endParaRPr lang="es-ES" sz="2400" dirty="0" smtClean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11"/>
            </a:pPr>
            <a:endParaRPr lang="es-ES" sz="2400" dirty="0" smtClean="0">
              <a:solidFill>
                <a:srgbClr val="864086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8729" y="285729"/>
            <a:ext cx="607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864086"/>
                </a:solidFill>
                <a:latin typeface="Arial" pitchFamily="34" charset="0"/>
                <a:cs typeface="Arial" pitchFamily="34" charset="0"/>
              </a:rPr>
              <a:t>PROCESO DE IMPLEMENTACIÓN DE UN SGC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901701" y="2357430"/>
            <a:ext cx="7099324" cy="4000528"/>
            <a:chOff x="901700" y="2673350"/>
            <a:chExt cx="6742740" cy="3684608"/>
          </a:xfrm>
        </p:grpSpPr>
        <p:grpSp>
          <p:nvGrpSpPr>
            <p:cNvPr id="19" name="18 Grupo"/>
            <p:cNvGrpSpPr/>
            <p:nvPr/>
          </p:nvGrpSpPr>
          <p:grpSpPr>
            <a:xfrm>
              <a:off x="901700" y="2673350"/>
              <a:ext cx="6742740" cy="3684608"/>
              <a:chOff x="901700" y="2673350"/>
              <a:chExt cx="6742740" cy="36846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 flipH="1">
                <a:off x="1381667" y="4363764"/>
                <a:ext cx="3540875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 flipH="1">
                <a:off x="1381667" y="5897169"/>
                <a:ext cx="1445255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H="1">
                <a:off x="1381667" y="3595782"/>
                <a:ext cx="3540875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H="1">
                <a:off x="1381667" y="4975590"/>
                <a:ext cx="3540875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>
                <a:off x="1863419" y="2673350"/>
                <a:ext cx="5781021" cy="3684608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901700" y="2674203"/>
                <a:ext cx="319384" cy="368375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s-ES" sz="1600" dirty="0" smtClean="0">
                    <a:solidFill>
                      <a:srgbClr val="864086"/>
                    </a:solidFill>
                    <a:latin typeface="Arial" pitchFamily="34" charset="0"/>
                    <a:cs typeface="Arial" pitchFamily="34" charset="0"/>
                  </a:rPr>
                  <a:t>REGISTROS DE CALIDAD</a:t>
                </a:r>
              </a:p>
            </p:txBody>
          </p:sp>
        </p:grp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4276639" y="3437919"/>
              <a:ext cx="963504" cy="61438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MANUAL DE CALIDAD</a:t>
              </a:r>
              <a:endPara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787750" y="4213581"/>
              <a:ext cx="1927007" cy="30122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PLANES (CRONOGRAMAS)</a:t>
              </a:r>
              <a:endPara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3145414" y="4821994"/>
              <a:ext cx="3051094" cy="46078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PROCEDIMIENTOS DOCUMENTADOS DEL SGC</a:t>
              </a: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2663662" y="5745279"/>
              <a:ext cx="4175182" cy="46078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DOCUMENTOS ESPECIFICOS (MANUALES, INSTRUCTIVOS, PLANOS, FORMATOS, FLUJOGRAMAS</a:t>
              </a: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2593184" y="5436379"/>
              <a:ext cx="431970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3164149" y="4672664"/>
              <a:ext cx="31715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3629842" y="4054011"/>
              <a:ext cx="222497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72</Words>
  <Application>Microsoft Office PowerPoint</Application>
  <PresentationFormat>Presentación en pantalla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</dc:creator>
  <cp:lastModifiedBy>usuario</cp:lastModifiedBy>
  <cp:revision>34</cp:revision>
  <dcterms:created xsi:type="dcterms:W3CDTF">2010-04-14T05:16:00Z</dcterms:created>
  <dcterms:modified xsi:type="dcterms:W3CDTF">2016-03-29T12:34:52Z</dcterms:modified>
</cp:coreProperties>
</file>